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88163" cy="100203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38" autoAdjust="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A4BD457E-D35B-474F-9132-A09CDB9005C3}" type="datetimeFigureOut">
              <a:rPr lang="pt-BR" smtClean="0"/>
              <a:pPr/>
              <a:t>09/09/2013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1146B30A-D39A-4780-82EA-BA2A2FBCC55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46B30A-D39A-4780-82EA-BA2A2FBCC55F}" type="slidenum">
              <a:rPr lang="pt-BR" smtClean="0"/>
              <a:pPr/>
              <a:t>2</a:t>
            </a:fld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46B30A-D39A-4780-82EA-BA2A2FBCC55F}" type="slidenum">
              <a:rPr lang="pt-BR" smtClean="0"/>
              <a:pPr/>
              <a:t>3</a:t>
            </a:fld>
            <a:endParaRPr lang="pt-B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Colocar Vídeo Auxiliar Abaixo de cada item.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46B30A-D39A-4780-82EA-BA2A2FBCC55F}" type="slidenum">
              <a:rPr lang="pt-BR" smtClean="0"/>
              <a:pPr/>
              <a:t>4</a:t>
            </a:fld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0ACEA-806E-484B-A8BD-777AACB303E2}" type="datetimeFigureOut">
              <a:rPr lang="pt-BR" smtClean="0"/>
              <a:pPr/>
              <a:t>09/09/2013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600C9-DB41-432E-A165-C7C0A6DCA31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0ACEA-806E-484B-A8BD-777AACB303E2}" type="datetimeFigureOut">
              <a:rPr lang="pt-BR" smtClean="0"/>
              <a:pPr/>
              <a:t>09/09/2013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600C9-DB41-432E-A165-C7C0A6DCA31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0ACEA-806E-484B-A8BD-777AACB303E2}" type="datetimeFigureOut">
              <a:rPr lang="pt-BR" smtClean="0"/>
              <a:pPr/>
              <a:t>09/09/2013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600C9-DB41-432E-A165-C7C0A6DCA31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0ACEA-806E-484B-A8BD-777AACB303E2}" type="datetimeFigureOut">
              <a:rPr lang="pt-BR" smtClean="0"/>
              <a:pPr/>
              <a:t>09/09/2013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600C9-DB41-432E-A165-C7C0A6DCA31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0ACEA-806E-484B-A8BD-777AACB303E2}" type="datetimeFigureOut">
              <a:rPr lang="pt-BR" smtClean="0"/>
              <a:pPr/>
              <a:t>09/09/2013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600C9-DB41-432E-A165-C7C0A6DCA31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0ACEA-806E-484B-A8BD-777AACB303E2}" type="datetimeFigureOut">
              <a:rPr lang="pt-BR" smtClean="0"/>
              <a:pPr/>
              <a:t>09/09/2013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600C9-DB41-432E-A165-C7C0A6DCA31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0ACEA-806E-484B-A8BD-777AACB303E2}" type="datetimeFigureOut">
              <a:rPr lang="pt-BR" smtClean="0"/>
              <a:pPr/>
              <a:t>09/09/2013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600C9-DB41-432E-A165-C7C0A6DCA31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0ACEA-806E-484B-A8BD-777AACB303E2}" type="datetimeFigureOut">
              <a:rPr lang="pt-BR" smtClean="0"/>
              <a:pPr/>
              <a:t>09/09/2013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600C9-DB41-432E-A165-C7C0A6DCA31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0ACEA-806E-484B-A8BD-777AACB303E2}" type="datetimeFigureOut">
              <a:rPr lang="pt-BR" smtClean="0"/>
              <a:pPr/>
              <a:t>09/09/2013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600C9-DB41-432E-A165-C7C0A6DCA31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0ACEA-806E-484B-A8BD-777AACB303E2}" type="datetimeFigureOut">
              <a:rPr lang="pt-BR" smtClean="0"/>
              <a:pPr/>
              <a:t>09/09/2013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600C9-DB41-432E-A165-C7C0A6DCA31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0ACEA-806E-484B-A8BD-777AACB303E2}" type="datetimeFigureOut">
              <a:rPr lang="pt-BR" smtClean="0"/>
              <a:pPr/>
              <a:t>09/09/2013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600C9-DB41-432E-A165-C7C0A6DCA31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B0ACEA-806E-484B-A8BD-777AACB303E2}" type="datetimeFigureOut">
              <a:rPr lang="pt-BR" smtClean="0"/>
              <a:pPr/>
              <a:t>09/09/2013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B600C9-DB41-432E-A165-C7C0A6DCA31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1.png"/><Relationship Id="rId7" Type="http://schemas.openxmlformats.org/officeDocument/2006/relationships/hyperlink" Target="http://youtu.be/9mrXpCjzHiQ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youtu.be/efatVq1ihKQ" TargetMode="External"/><Relationship Id="rId5" Type="http://schemas.openxmlformats.org/officeDocument/2006/relationships/image" Target="../media/image2.jpeg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logo jahu.bmp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0"/>
            <a:ext cx="3816350" cy="1476375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6" name="CaixaDeTexto 8"/>
          <p:cNvSpPr txBox="1">
            <a:spLocks noChangeArrowheads="1"/>
          </p:cNvSpPr>
          <p:nvPr/>
        </p:nvSpPr>
        <p:spPr bwMode="auto">
          <a:xfrm>
            <a:off x="4716016" y="6042025"/>
            <a:ext cx="4572000" cy="81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1100" b="1" dirty="0"/>
              <a:t>Assistência Técnica e vendas</a:t>
            </a:r>
          </a:p>
          <a:p>
            <a:pPr algn="ctr"/>
            <a:r>
              <a:rPr lang="pt-BR" sz="900" dirty="0"/>
              <a:t>Rua Carolina Soares,675-Bairro do Limão, CEP: 02554-000- São Paulo-SP</a:t>
            </a:r>
          </a:p>
          <a:p>
            <a:pPr algn="ctr"/>
            <a:r>
              <a:rPr lang="pt-BR" sz="900" dirty="0"/>
              <a:t>Te: (011) 3858-6226/ 3966-0459 </a:t>
            </a:r>
          </a:p>
          <a:p>
            <a:pPr algn="ctr"/>
            <a:r>
              <a:rPr lang="pt-BR" sz="900" dirty="0"/>
              <a:t>Site:www.jahumaquinas.com.br  /  e-mail: jahu@jaumaquinas.com.br</a:t>
            </a:r>
          </a:p>
          <a:p>
            <a:pPr algn="ctr"/>
            <a:r>
              <a:rPr lang="pt-BR" sz="900" dirty="0"/>
              <a:t> </a:t>
            </a:r>
          </a:p>
        </p:txBody>
      </p:sp>
      <p:pic>
        <p:nvPicPr>
          <p:cNvPr id="7" name="Imagem 6" descr="logo jahu.bmp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816350" cy="1476375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8" name="Retângulo 7"/>
          <p:cNvSpPr/>
          <p:nvPr/>
        </p:nvSpPr>
        <p:spPr>
          <a:xfrm>
            <a:off x="179512" y="1412776"/>
            <a:ext cx="2952328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6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  <a:latin typeface="Agency FB" pitchFamily="34" charset="0"/>
                <a:cs typeface="+mn-cs"/>
              </a:rPr>
              <a:t>Manual de instrução- Modelo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  <a:latin typeface="Agency FB" pitchFamily="34" charset="0"/>
                <a:cs typeface="+mn-cs"/>
              </a:rPr>
              <a:t>Jahu fresa  </a:t>
            </a:r>
            <a:r>
              <a:rPr lang="pt-BR" sz="1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  <a:latin typeface="Agency FB" pitchFamily="34" charset="0"/>
              </a:rPr>
              <a:t>JF300</a:t>
            </a:r>
            <a:endParaRPr lang="pt-BR" sz="16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/>
              <a:latin typeface="Agency FB" pitchFamily="34" charset="0"/>
              <a:cs typeface="+mn-cs"/>
            </a:endParaRPr>
          </a:p>
        </p:txBody>
      </p:sp>
      <p:sp>
        <p:nvSpPr>
          <p:cNvPr id="9" name="CaixaDeTexto 8"/>
          <p:cNvSpPr txBox="1">
            <a:spLocks noChangeArrowheads="1"/>
          </p:cNvSpPr>
          <p:nvPr/>
        </p:nvSpPr>
        <p:spPr bwMode="auto">
          <a:xfrm>
            <a:off x="-180528" y="6042025"/>
            <a:ext cx="4572000" cy="81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1100" b="1" dirty="0"/>
              <a:t>Assistência Técnica e vendas</a:t>
            </a:r>
          </a:p>
          <a:p>
            <a:pPr algn="ctr"/>
            <a:r>
              <a:rPr lang="pt-BR" sz="900" dirty="0"/>
              <a:t>Rua Carolina Soares,675-Bairro do Limão, CEP: 02554-000- São Paulo-SP</a:t>
            </a:r>
          </a:p>
          <a:p>
            <a:pPr algn="ctr"/>
            <a:r>
              <a:rPr lang="pt-BR" sz="900" dirty="0"/>
              <a:t>Te: (011) 3858-6226/ 3966-0459 </a:t>
            </a:r>
          </a:p>
          <a:p>
            <a:pPr algn="ctr"/>
            <a:r>
              <a:rPr lang="pt-BR" sz="900" dirty="0"/>
              <a:t>Site:www.jahumaquinas.com.br  /  e-mail: jahu@jaumaquinas.com.br</a:t>
            </a:r>
          </a:p>
          <a:p>
            <a:pPr algn="ctr"/>
            <a:r>
              <a:rPr lang="pt-BR" sz="900" dirty="0"/>
              <a:t> </a:t>
            </a:r>
          </a:p>
        </p:txBody>
      </p:sp>
      <p:sp>
        <p:nvSpPr>
          <p:cNvPr id="10" name="Retângulo 9"/>
          <p:cNvSpPr/>
          <p:nvPr/>
        </p:nvSpPr>
        <p:spPr>
          <a:xfrm>
            <a:off x="5868144" y="1412776"/>
            <a:ext cx="2952328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6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  <a:latin typeface="Agency FB" pitchFamily="34" charset="0"/>
                <a:cs typeface="+mn-cs"/>
              </a:rPr>
              <a:t>Manual de instrução- Modelo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  <a:latin typeface="Agency FB" pitchFamily="34" charset="0"/>
                <a:cs typeface="+mn-cs"/>
              </a:rPr>
              <a:t>Jahu fresa  </a:t>
            </a:r>
            <a:r>
              <a:rPr lang="pt-BR" sz="1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  <a:latin typeface="Agency FB" pitchFamily="34" charset="0"/>
              </a:rPr>
              <a:t>JF300</a:t>
            </a:r>
            <a:endParaRPr lang="pt-BR" sz="16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/>
              <a:latin typeface="Agency FB" pitchFamily="34" charset="0"/>
              <a:cs typeface="+mn-cs"/>
            </a:endParaRPr>
          </a:p>
        </p:txBody>
      </p:sp>
      <p:pic>
        <p:nvPicPr>
          <p:cNvPr id="12" name="Picture 2" descr="E:\Fresa 1\0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2132856"/>
            <a:ext cx="2862318" cy="3816424"/>
          </a:xfrm>
          <a:prstGeom prst="rect">
            <a:avLst/>
          </a:prstGeom>
          <a:noFill/>
          <a:effectLst/>
        </p:spPr>
      </p:pic>
      <p:pic>
        <p:nvPicPr>
          <p:cNvPr id="13" name="Picture 2" descr="E:\FRESA JAHU\027.JPG"/>
          <p:cNvPicPr>
            <a:picLocks noChangeAspect="1" noChangeArrowheads="1"/>
          </p:cNvPicPr>
          <p:nvPr/>
        </p:nvPicPr>
        <p:blipFill>
          <a:blip r:embed="rId4" cstate="print"/>
          <a:srcRect l="68563" t="52845" b="17290"/>
          <a:stretch>
            <a:fillRect/>
          </a:stretch>
        </p:blipFill>
        <p:spPr bwMode="auto">
          <a:xfrm>
            <a:off x="2411760" y="4869160"/>
            <a:ext cx="885275" cy="79208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" name="Picture 3" descr="E:\Fresa 1\017.jpg"/>
          <p:cNvPicPr>
            <a:picLocks noChangeAspect="1" noChangeArrowheads="1"/>
          </p:cNvPicPr>
          <p:nvPr/>
        </p:nvPicPr>
        <p:blipFill>
          <a:blip r:embed="rId5" cstate="print"/>
          <a:srcRect l="16400" t="10429" r="20900" b="17914"/>
          <a:stretch>
            <a:fillRect/>
          </a:stretch>
        </p:blipFill>
        <p:spPr bwMode="auto">
          <a:xfrm>
            <a:off x="107504" y="4797152"/>
            <a:ext cx="924103" cy="79208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5" name="Picture 2" descr="E:\FRESA JAHU\009.JPG"/>
          <p:cNvPicPr>
            <a:picLocks noChangeAspect="1" noChangeArrowheads="1"/>
          </p:cNvPicPr>
          <p:nvPr/>
        </p:nvPicPr>
        <p:blipFill>
          <a:blip r:embed="rId6" cstate="print"/>
          <a:srcRect l="28832" t="64873" r="55149" b="15905"/>
          <a:stretch>
            <a:fillRect/>
          </a:stretch>
        </p:blipFill>
        <p:spPr bwMode="auto">
          <a:xfrm>
            <a:off x="107504" y="4005064"/>
            <a:ext cx="792088" cy="73928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6" name="Picture 3" descr="E:\Fresa 1\026.jpg"/>
          <p:cNvPicPr>
            <a:picLocks noChangeAspect="1" noChangeArrowheads="1"/>
          </p:cNvPicPr>
          <p:nvPr/>
        </p:nvPicPr>
        <p:blipFill>
          <a:blip r:embed="rId3" cstate="print"/>
          <a:srcRect l="54706" t="27975" r="17941" b="40320"/>
          <a:stretch>
            <a:fillRect/>
          </a:stretch>
        </p:blipFill>
        <p:spPr bwMode="auto">
          <a:xfrm rot="242749">
            <a:off x="2585031" y="3892110"/>
            <a:ext cx="910919" cy="8614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6" name="Picture 5" descr="E:\FRESA JAHU\012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665A5E"/>
              </a:clrFrom>
              <a:clrTo>
                <a:srgbClr val="665A5E">
                  <a:alpha val="0"/>
                </a:srgbClr>
              </a:clrTo>
            </a:clrChange>
          </a:blip>
          <a:srcRect l="78000" t="34250" r="5201" b="48950"/>
          <a:stretch>
            <a:fillRect/>
          </a:stretch>
        </p:blipFill>
        <p:spPr bwMode="auto">
          <a:xfrm>
            <a:off x="2699792" y="2996952"/>
            <a:ext cx="833236" cy="79208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0" name="Picture 2" descr="E:\Fresa 1\0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1988840"/>
            <a:ext cx="2862318" cy="3816424"/>
          </a:xfrm>
          <a:prstGeom prst="rect">
            <a:avLst/>
          </a:prstGeom>
          <a:noFill/>
          <a:effectLst/>
        </p:spPr>
      </p:pic>
      <p:pic>
        <p:nvPicPr>
          <p:cNvPr id="31" name="Picture 2" descr="E:\FRESA JAHU\027.JPG"/>
          <p:cNvPicPr>
            <a:picLocks noChangeAspect="1" noChangeArrowheads="1"/>
          </p:cNvPicPr>
          <p:nvPr/>
        </p:nvPicPr>
        <p:blipFill>
          <a:blip r:embed="rId4" cstate="print"/>
          <a:srcRect l="68563" t="52845" b="17290"/>
          <a:stretch>
            <a:fillRect/>
          </a:stretch>
        </p:blipFill>
        <p:spPr bwMode="auto">
          <a:xfrm>
            <a:off x="7884368" y="4941168"/>
            <a:ext cx="885275" cy="79208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2" name="Picture 3" descr="E:\Fresa 1\017.jpg"/>
          <p:cNvPicPr>
            <a:picLocks noChangeAspect="1" noChangeArrowheads="1"/>
          </p:cNvPicPr>
          <p:nvPr/>
        </p:nvPicPr>
        <p:blipFill>
          <a:blip r:embed="rId5" cstate="print"/>
          <a:srcRect l="16400" t="10429" r="20900" b="17914"/>
          <a:stretch>
            <a:fillRect/>
          </a:stretch>
        </p:blipFill>
        <p:spPr bwMode="auto">
          <a:xfrm>
            <a:off x="5364088" y="4581128"/>
            <a:ext cx="924103" cy="79208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3" name="Picture 2" descr="E:\FRESA JAHU\009.JPG"/>
          <p:cNvPicPr>
            <a:picLocks noChangeAspect="1" noChangeArrowheads="1"/>
          </p:cNvPicPr>
          <p:nvPr/>
        </p:nvPicPr>
        <p:blipFill>
          <a:blip r:embed="rId6" cstate="print"/>
          <a:srcRect l="28832" t="64873" r="55149" b="15905"/>
          <a:stretch>
            <a:fillRect/>
          </a:stretch>
        </p:blipFill>
        <p:spPr bwMode="auto">
          <a:xfrm>
            <a:off x="5580112" y="3645024"/>
            <a:ext cx="792088" cy="73928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4" name="Picture 3" descr="E:\Fresa 1\026.jpg"/>
          <p:cNvPicPr>
            <a:picLocks noChangeAspect="1" noChangeArrowheads="1"/>
          </p:cNvPicPr>
          <p:nvPr/>
        </p:nvPicPr>
        <p:blipFill>
          <a:blip r:embed="rId3" cstate="print"/>
          <a:srcRect l="54706" t="27975" r="17941" b="40320"/>
          <a:stretch>
            <a:fillRect/>
          </a:stretch>
        </p:blipFill>
        <p:spPr bwMode="auto">
          <a:xfrm rot="242749">
            <a:off x="8057640" y="3892110"/>
            <a:ext cx="910919" cy="8614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5" name="Picture 5" descr="E:\FRESA JAHU\012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665A5E"/>
              </a:clrFrom>
              <a:clrTo>
                <a:srgbClr val="665A5E">
                  <a:alpha val="0"/>
                </a:srgbClr>
              </a:clrTo>
            </a:clrChange>
          </a:blip>
          <a:srcRect l="78000" t="34250" r="5201" b="48950"/>
          <a:stretch>
            <a:fillRect/>
          </a:stretch>
        </p:blipFill>
        <p:spPr bwMode="auto">
          <a:xfrm>
            <a:off x="8172400" y="2780928"/>
            <a:ext cx="833236" cy="79208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1" name="Picture 2" descr="E:\FRESA JAHU\012.JPG"/>
          <p:cNvPicPr>
            <a:picLocks noChangeAspect="1" noChangeArrowheads="1"/>
          </p:cNvPicPr>
          <p:nvPr/>
        </p:nvPicPr>
        <p:blipFill>
          <a:blip r:embed="rId8" cstate="print"/>
          <a:srcRect l="76599" t="43700" r="8001" b="47900"/>
          <a:stretch>
            <a:fillRect/>
          </a:stretch>
        </p:blipFill>
        <p:spPr bwMode="auto">
          <a:xfrm rot="21085038">
            <a:off x="292555" y="3277144"/>
            <a:ext cx="906322" cy="61794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2" name="Picture 2" descr="E:\FRESA JAHU\012.JPG"/>
          <p:cNvPicPr>
            <a:picLocks noChangeAspect="1" noChangeArrowheads="1"/>
          </p:cNvPicPr>
          <p:nvPr/>
        </p:nvPicPr>
        <p:blipFill>
          <a:blip r:embed="rId8" cstate="print"/>
          <a:srcRect l="76599" t="43700" r="8001" b="47900"/>
          <a:stretch>
            <a:fillRect/>
          </a:stretch>
        </p:blipFill>
        <p:spPr bwMode="auto">
          <a:xfrm rot="21085038">
            <a:off x="6125203" y="2917104"/>
            <a:ext cx="906322" cy="61794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3"/>
          <p:cNvSpPr txBox="1">
            <a:spLocks noChangeArrowheads="1"/>
          </p:cNvSpPr>
          <p:nvPr/>
        </p:nvSpPr>
        <p:spPr bwMode="auto">
          <a:xfrm>
            <a:off x="-252536" y="6042025"/>
            <a:ext cx="4572000" cy="81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1100" b="1" dirty="0"/>
              <a:t>Assistência Técnica e vendas</a:t>
            </a:r>
          </a:p>
          <a:p>
            <a:pPr algn="ctr"/>
            <a:r>
              <a:rPr lang="pt-BR" sz="900" dirty="0"/>
              <a:t>Rua Carolina Soares,675-Bairro do Limão, CEP: 02554-000- São Paulo-SP</a:t>
            </a:r>
          </a:p>
          <a:p>
            <a:pPr algn="ctr"/>
            <a:r>
              <a:rPr lang="pt-BR" sz="900" dirty="0"/>
              <a:t>Te: (011) 3858-6226/ 3966-0459 </a:t>
            </a:r>
          </a:p>
          <a:p>
            <a:pPr algn="ctr"/>
            <a:r>
              <a:rPr lang="pt-BR" sz="900" dirty="0"/>
              <a:t>Site:www.jahumaquinas.com.br  /  e-mail: jahu@jaumaquinas.com.br</a:t>
            </a:r>
          </a:p>
          <a:p>
            <a:pPr algn="ctr"/>
            <a:r>
              <a:rPr lang="pt-BR" sz="900" dirty="0"/>
              <a:t> </a:t>
            </a:r>
          </a:p>
        </p:txBody>
      </p:sp>
      <p:sp>
        <p:nvSpPr>
          <p:cNvPr id="11" name="CaixaDeTexto 8"/>
          <p:cNvSpPr txBox="1">
            <a:spLocks noChangeArrowheads="1"/>
          </p:cNvSpPr>
          <p:nvPr/>
        </p:nvSpPr>
        <p:spPr bwMode="auto">
          <a:xfrm>
            <a:off x="4932040" y="6042025"/>
            <a:ext cx="4572000" cy="81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1100" b="1" dirty="0"/>
              <a:t>Assistência Técnica e vendas</a:t>
            </a:r>
          </a:p>
          <a:p>
            <a:pPr algn="ctr"/>
            <a:r>
              <a:rPr lang="pt-BR" sz="900" dirty="0"/>
              <a:t>Rua Carolina Soares,675-Bairro do Limão, CEP: 02554-000- São Paulo-SP</a:t>
            </a:r>
          </a:p>
          <a:p>
            <a:pPr algn="ctr"/>
            <a:r>
              <a:rPr lang="pt-BR" sz="900" dirty="0"/>
              <a:t>Te: (011) 3858-6226/ 3966-0459 </a:t>
            </a:r>
          </a:p>
          <a:p>
            <a:pPr algn="ctr"/>
            <a:r>
              <a:rPr lang="pt-BR" sz="900" dirty="0"/>
              <a:t>Site:www.jahumaquinas.com.br  /  e-mail: jahu@jaumaquinas.com.br</a:t>
            </a:r>
          </a:p>
          <a:p>
            <a:pPr algn="ctr"/>
            <a:r>
              <a:rPr lang="pt-BR" sz="900" dirty="0"/>
              <a:t> </a:t>
            </a:r>
          </a:p>
        </p:txBody>
      </p:sp>
      <p:sp>
        <p:nvSpPr>
          <p:cNvPr id="12" name="CaixaDeTexto 10"/>
          <p:cNvSpPr txBox="1">
            <a:spLocks noChangeArrowheads="1"/>
          </p:cNvSpPr>
          <p:nvPr/>
        </p:nvSpPr>
        <p:spPr bwMode="auto">
          <a:xfrm>
            <a:off x="0" y="908720"/>
            <a:ext cx="4464050" cy="1215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dirty="0">
                <a:latin typeface="Calibri" pitchFamily="34" charset="0"/>
              </a:rPr>
              <a:t>•</a:t>
            </a:r>
            <a:r>
              <a:rPr lang="pt-BR" sz="1100" dirty="0">
                <a:latin typeface="Calibri" pitchFamily="34" charset="0"/>
              </a:rPr>
              <a:t> </a:t>
            </a:r>
            <a:r>
              <a:rPr lang="pt-BR" sz="1200" b="1" dirty="0"/>
              <a:t>1 </a:t>
            </a:r>
            <a:r>
              <a:rPr lang="pt-BR" sz="1200" b="1" dirty="0" smtClean="0"/>
              <a:t>Tensão</a:t>
            </a:r>
            <a:endParaRPr lang="pt-BR" sz="1200" b="1" dirty="0"/>
          </a:p>
          <a:p>
            <a:pPr algn="just"/>
            <a:r>
              <a:rPr lang="pt-BR" sz="1100" b="1" dirty="0"/>
              <a:t> </a:t>
            </a:r>
            <a:r>
              <a:rPr lang="pt-BR" sz="1100" dirty="0"/>
              <a:t>Antes de ligar a Máquina Verificar  </a:t>
            </a:r>
            <a:r>
              <a:rPr lang="pt-BR" sz="1100" dirty="0" smtClean="0"/>
              <a:t> </a:t>
            </a:r>
            <a:r>
              <a:rPr lang="pt-BR" sz="1100" dirty="0"/>
              <a:t>a </a:t>
            </a:r>
            <a:r>
              <a:rPr lang="pt-BR" sz="1100" dirty="0" smtClean="0"/>
              <a:t>tensão </a:t>
            </a:r>
            <a:r>
              <a:rPr lang="pt-BR" sz="1100" dirty="0"/>
              <a:t>do </a:t>
            </a:r>
            <a:r>
              <a:rPr lang="pt-BR" sz="1100" dirty="0" smtClean="0"/>
              <a:t>local, entre </a:t>
            </a:r>
            <a:r>
              <a:rPr lang="pt-BR" sz="1100" dirty="0" smtClean="0"/>
              <a:t>220 </a:t>
            </a:r>
            <a:r>
              <a:rPr lang="pt-BR" sz="1100" dirty="0"/>
              <a:t>ou </a:t>
            </a:r>
            <a:r>
              <a:rPr lang="pt-BR" sz="1100" dirty="0" smtClean="0"/>
              <a:t>380 </a:t>
            </a:r>
            <a:r>
              <a:rPr lang="pt-BR" sz="1100" dirty="0" smtClean="0"/>
              <a:t>v.</a:t>
            </a:r>
            <a:endParaRPr lang="pt-BR" sz="1100" dirty="0"/>
          </a:p>
          <a:p>
            <a:pPr algn="just"/>
            <a:r>
              <a:rPr lang="pt-BR" sz="1100" dirty="0"/>
              <a:t>Caso necessário altere o fechamento do motor ( </a:t>
            </a:r>
            <a:r>
              <a:rPr lang="pt-BR" sz="1100" dirty="0" smtClean="0"/>
              <a:t>recomendamos </a:t>
            </a:r>
            <a:r>
              <a:rPr lang="pt-BR" sz="1100" dirty="0"/>
              <a:t>que consulte um eletricista</a:t>
            </a:r>
            <a:r>
              <a:rPr lang="pt-BR" sz="1100" dirty="0" smtClean="0"/>
              <a:t>) </a:t>
            </a:r>
            <a:endParaRPr lang="pt-BR" sz="1100" dirty="0"/>
          </a:p>
          <a:p>
            <a:endParaRPr lang="pt-BR" sz="1100" b="1" dirty="0">
              <a:latin typeface="Calibri" pitchFamily="34" charset="0"/>
            </a:endParaRPr>
          </a:p>
          <a:p>
            <a:pPr algn="r"/>
            <a:endParaRPr lang="pt-BR" sz="1100" dirty="0"/>
          </a:p>
        </p:txBody>
      </p:sp>
      <p:sp>
        <p:nvSpPr>
          <p:cNvPr id="13" name="CaixaDeTexto 15"/>
          <p:cNvSpPr txBox="1">
            <a:spLocks noChangeArrowheads="1"/>
          </p:cNvSpPr>
          <p:nvPr/>
        </p:nvSpPr>
        <p:spPr bwMode="auto">
          <a:xfrm>
            <a:off x="4932363" y="549275"/>
            <a:ext cx="3887787" cy="495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1600" dirty="0"/>
              <a:t>Termo de garantia</a:t>
            </a:r>
          </a:p>
          <a:p>
            <a:pPr algn="just"/>
            <a:endParaRPr lang="pt-BR" sz="1200" b="1" dirty="0"/>
          </a:p>
          <a:p>
            <a:pPr algn="just"/>
            <a:endParaRPr lang="pt-BR" sz="1200" dirty="0"/>
          </a:p>
          <a:p>
            <a:pPr algn="just"/>
            <a:r>
              <a:rPr lang="pt-BR" sz="1200" dirty="0"/>
              <a:t>A MAQUINAS E FERRAMENTAS JAHU LTDA-ME, garante pelo Prazo de 6 meses a partir da data de emissão da NOTA FISCAL aos equipamentos que em condições de uso normais apresentarem defeito de fabricação durante a vigência desta garantia a componentes e peças que reconhecidamente apresentarem defeitos de fabricação.</a:t>
            </a:r>
          </a:p>
          <a:p>
            <a:pPr algn="just"/>
            <a:r>
              <a:rPr lang="pt-BR" sz="1200" dirty="0"/>
              <a:t> serão substituídos </a:t>
            </a:r>
            <a:r>
              <a:rPr lang="pt-BR" sz="1200" dirty="0" smtClean="0"/>
              <a:t>sem </a:t>
            </a:r>
            <a:r>
              <a:rPr lang="pt-BR" sz="1200" dirty="0"/>
              <a:t>ônus para o cliente.</a:t>
            </a:r>
          </a:p>
          <a:p>
            <a:pPr algn="just"/>
            <a:endParaRPr lang="pt-BR" sz="1200" dirty="0"/>
          </a:p>
          <a:p>
            <a:pPr algn="just"/>
            <a:r>
              <a:rPr lang="pt-BR" sz="1200" dirty="0"/>
              <a:t>A garantia estará cancelada automaticamente se:</a:t>
            </a:r>
          </a:p>
          <a:p>
            <a:pPr algn="just"/>
            <a:endParaRPr lang="pt-BR" sz="1200" dirty="0"/>
          </a:p>
          <a:p>
            <a:pPr algn="just"/>
            <a:r>
              <a:rPr lang="pt-BR" sz="1200" dirty="0"/>
              <a:t>• A maquina for submetida a mau uso;</a:t>
            </a:r>
          </a:p>
          <a:p>
            <a:pPr algn="just"/>
            <a:r>
              <a:rPr lang="pt-BR" sz="1200" dirty="0"/>
              <a:t>•A maquina for  </a:t>
            </a:r>
            <a:r>
              <a:rPr lang="pt-BR" sz="1200" dirty="0" smtClean="0"/>
              <a:t>recuperada fora </a:t>
            </a:r>
            <a:r>
              <a:rPr lang="pt-BR" sz="1200" dirty="0"/>
              <a:t>da </a:t>
            </a:r>
            <a:r>
              <a:rPr lang="pt-BR" sz="1200" dirty="0" smtClean="0"/>
              <a:t>oficina autorizada;</a:t>
            </a:r>
            <a:endParaRPr lang="pt-BR" sz="1200" dirty="0"/>
          </a:p>
          <a:p>
            <a:pPr algn="just"/>
            <a:r>
              <a:rPr lang="pt-BR" sz="1200" dirty="0"/>
              <a:t>• Operação inadequada  e/ou acidentes.</a:t>
            </a:r>
          </a:p>
          <a:p>
            <a:pPr algn="just"/>
            <a:endParaRPr lang="pt-BR" sz="1200" b="1" dirty="0"/>
          </a:p>
          <a:p>
            <a:pPr algn="just"/>
            <a:endParaRPr lang="pt-BR" sz="1200" b="1" dirty="0"/>
          </a:p>
          <a:p>
            <a:pPr algn="just"/>
            <a:endParaRPr lang="pt-BR" sz="1200" b="1" dirty="0"/>
          </a:p>
          <a:p>
            <a:pPr algn="just"/>
            <a:endParaRPr lang="pt-BR" sz="1200" b="1" dirty="0"/>
          </a:p>
          <a:p>
            <a:pPr algn="just"/>
            <a:endParaRPr lang="pt-BR" sz="1200" b="1" dirty="0"/>
          </a:p>
          <a:p>
            <a:pPr algn="just"/>
            <a:endParaRPr lang="pt-BR" sz="1200" b="1" dirty="0"/>
          </a:p>
          <a:p>
            <a:pPr algn="just"/>
            <a:endParaRPr lang="pt-BR" sz="1200" b="1" dirty="0"/>
          </a:p>
          <a:p>
            <a:pPr algn="just"/>
            <a:endParaRPr lang="pt-BR" sz="1200" b="1" dirty="0"/>
          </a:p>
          <a:p>
            <a:pPr algn="just"/>
            <a:endParaRPr lang="pt-BR" sz="1200" b="1" dirty="0"/>
          </a:p>
        </p:txBody>
      </p:sp>
      <p:pic>
        <p:nvPicPr>
          <p:cNvPr id="15" name="Imagem 3" descr="logo jahu.bmp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790700" cy="692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Retângulo 15"/>
          <p:cNvSpPr/>
          <p:nvPr/>
        </p:nvSpPr>
        <p:spPr>
          <a:xfrm>
            <a:off x="1763688" y="188640"/>
            <a:ext cx="2376264" cy="24622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gency FB" pitchFamily="34" charset="0"/>
              </a:rPr>
              <a:t>Manual de instrução- </a:t>
            </a:r>
            <a:r>
              <a:rPr lang="pt-BR" sz="1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gency FB" pitchFamily="34" charset="0"/>
              </a:rPr>
              <a:t>Modelo Jahu  </a:t>
            </a:r>
            <a:r>
              <a:rPr lang="pt-BR" sz="1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gency FB" pitchFamily="34" charset="0"/>
              </a:rPr>
              <a:t>JF300</a:t>
            </a:r>
          </a:p>
        </p:txBody>
      </p:sp>
      <p:pic>
        <p:nvPicPr>
          <p:cNvPr id="19" name="Imagem 3" descr="logo jahu.bmp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4221088"/>
            <a:ext cx="2880320" cy="11346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CaixaDeTexto 16"/>
          <p:cNvSpPr txBox="1">
            <a:spLocks noChangeArrowheads="1"/>
          </p:cNvSpPr>
          <p:nvPr/>
        </p:nvSpPr>
        <p:spPr bwMode="auto">
          <a:xfrm>
            <a:off x="0" y="1844824"/>
            <a:ext cx="3598863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dirty="0">
                <a:latin typeface="Calibri" pitchFamily="34" charset="0"/>
              </a:rPr>
              <a:t>•</a:t>
            </a:r>
            <a:r>
              <a:rPr lang="pt-BR" sz="1200" b="1" dirty="0"/>
              <a:t>2 Pedal</a:t>
            </a:r>
          </a:p>
          <a:p>
            <a:r>
              <a:rPr lang="pt-BR" sz="1200" dirty="0"/>
              <a:t> Utilize o pedal localizado na parte traseira da </a:t>
            </a:r>
            <a:r>
              <a:rPr lang="pt-BR" sz="1200" dirty="0" smtClean="0"/>
              <a:t>fresa  </a:t>
            </a:r>
            <a:r>
              <a:rPr lang="pt-BR" sz="1200" dirty="0"/>
              <a:t>para elevar  ou abaixar a maquina.</a:t>
            </a:r>
          </a:p>
        </p:txBody>
      </p:sp>
      <p:pic>
        <p:nvPicPr>
          <p:cNvPr id="17" name="Picture 2" descr="E:\FRESA JAHU\027.JPG"/>
          <p:cNvPicPr>
            <a:picLocks noChangeAspect="1" noChangeArrowheads="1"/>
          </p:cNvPicPr>
          <p:nvPr/>
        </p:nvPicPr>
        <p:blipFill>
          <a:blip r:embed="rId4" cstate="print"/>
          <a:srcRect l="68563" t="52845" b="17290"/>
          <a:stretch>
            <a:fillRect/>
          </a:stretch>
        </p:blipFill>
        <p:spPr bwMode="auto">
          <a:xfrm>
            <a:off x="1331640" y="2636912"/>
            <a:ext cx="1008112" cy="90199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8" name="CaixaDeTexto 16"/>
          <p:cNvSpPr txBox="1">
            <a:spLocks noChangeArrowheads="1"/>
          </p:cNvSpPr>
          <p:nvPr/>
        </p:nvSpPr>
        <p:spPr bwMode="auto">
          <a:xfrm>
            <a:off x="0" y="3429000"/>
            <a:ext cx="359886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dirty="0" smtClean="0">
                <a:latin typeface="Calibri" pitchFamily="34" charset="0"/>
              </a:rPr>
              <a:t>•</a:t>
            </a:r>
            <a:r>
              <a:rPr lang="pt-BR" sz="1200" b="1" dirty="0" smtClean="0">
                <a:latin typeface="Arial" pitchFamily="34" charset="0"/>
                <a:cs typeface="Arial" pitchFamily="34" charset="0"/>
              </a:rPr>
              <a:t>3 Colocação das rosetas</a:t>
            </a:r>
          </a:p>
          <a:p>
            <a:r>
              <a:rPr lang="pt-BR" sz="1200" dirty="0" smtClean="0">
                <a:latin typeface="Arial" pitchFamily="34" charset="0"/>
                <a:cs typeface="Arial" pitchFamily="34" charset="0"/>
              </a:rPr>
              <a:t>Para trocar o conjunto de rosetas favor consultar o fabricante para maiores esclarecimentos.</a:t>
            </a:r>
            <a:endParaRPr lang="pt-BR" sz="1200" dirty="0">
              <a:latin typeface="Arial" pitchFamily="34" charset="0"/>
              <a:cs typeface="Arial" pitchFamily="34" charset="0"/>
            </a:endParaRPr>
          </a:p>
          <a:p>
            <a:r>
              <a:rPr lang="pt-BR" sz="1200" dirty="0" smtClean="0">
                <a:latin typeface="Arial" pitchFamily="34" charset="0"/>
                <a:cs typeface="Arial" pitchFamily="34" charset="0"/>
              </a:rPr>
              <a:t>.</a:t>
            </a:r>
            <a:endParaRPr lang="pt-BR" sz="1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" name="Picture 3" descr="E:\Fresa 1\017.jpg"/>
          <p:cNvPicPr>
            <a:picLocks noChangeAspect="1" noChangeArrowheads="1"/>
          </p:cNvPicPr>
          <p:nvPr/>
        </p:nvPicPr>
        <p:blipFill>
          <a:blip r:embed="rId5" cstate="print"/>
          <a:srcRect l="16400" t="10429" r="20900" b="17914"/>
          <a:stretch>
            <a:fillRect/>
          </a:stretch>
        </p:blipFill>
        <p:spPr bwMode="auto">
          <a:xfrm>
            <a:off x="971600" y="4221088"/>
            <a:ext cx="1512168" cy="129614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1" name="CaixaDeTexto 20"/>
          <p:cNvSpPr txBox="1"/>
          <p:nvPr/>
        </p:nvSpPr>
        <p:spPr>
          <a:xfrm>
            <a:off x="0" y="5445224"/>
            <a:ext cx="435597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latin typeface="Calibri" pitchFamily="34" charset="0"/>
              </a:rPr>
              <a:t> </a:t>
            </a:r>
            <a:r>
              <a:rPr lang="pt-BR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Somente ligar a maquina depois que a mesma já estiver apoiada no chão, evitando possíveis acidentes</a:t>
            </a:r>
            <a:endParaRPr lang="pt-BR" sz="1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3"/>
          <p:cNvSpPr txBox="1">
            <a:spLocks noChangeArrowheads="1"/>
          </p:cNvSpPr>
          <p:nvPr/>
        </p:nvSpPr>
        <p:spPr bwMode="auto">
          <a:xfrm>
            <a:off x="-396552" y="6042025"/>
            <a:ext cx="4572000" cy="81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1100" b="1" dirty="0"/>
              <a:t>Assistência Técnica e vendas</a:t>
            </a:r>
          </a:p>
          <a:p>
            <a:pPr algn="ctr"/>
            <a:r>
              <a:rPr lang="pt-BR" sz="900" dirty="0"/>
              <a:t>Rua Carolina Soares,675-Bairro do Limão, CEP: 02554-000- São Paulo-SP</a:t>
            </a:r>
          </a:p>
          <a:p>
            <a:pPr algn="ctr"/>
            <a:r>
              <a:rPr lang="pt-BR" sz="900" dirty="0"/>
              <a:t>Te: (011) 3858-6226/ 3966-0459 </a:t>
            </a:r>
          </a:p>
          <a:p>
            <a:pPr algn="ctr"/>
            <a:r>
              <a:rPr lang="pt-BR" sz="900" dirty="0"/>
              <a:t>Site:www.jahumaquinas.com.br  /  e-mail: jahu@jaumaquinas.com.br</a:t>
            </a:r>
          </a:p>
          <a:p>
            <a:pPr algn="ctr"/>
            <a:r>
              <a:rPr lang="pt-BR" sz="900" dirty="0"/>
              <a:t> </a:t>
            </a:r>
          </a:p>
        </p:txBody>
      </p:sp>
      <p:sp>
        <p:nvSpPr>
          <p:cNvPr id="11" name="CaixaDeTexto 8"/>
          <p:cNvSpPr txBox="1">
            <a:spLocks noChangeArrowheads="1"/>
          </p:cNvSpPr>
          <p:nvPr/>
        </p:nvSpPr>
        <p:spPr bwMode="auto">
          <a:xfrm>
            <a:off x="4716016" y="6042025"/>
            <a:ext cx="4572000" cy="81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1100" b="1" dirty="0"/>
              <a:t>Assistência Técnica e vendas</a:t>
            </a:r>
          </a:p>
          <a:p>
            <a:pPr algn="ctr"/>
            <a:r>
              <a:rPr lang="pt-BR" sz="900" dirty="0"/>
              <a:t>Rua Carolina Soares,675-Bairro do Limão, CEP: 02554-000- São Paulo-SP</a:t>
            </a:r>
          </a:p>
          <a:p>
            <a:pPr algn="ctr"/>
            <a:r>
              <a:rPr lang="pt-BR" sz="900" dirty="0"/>
              <a:t>Te: (011) 3858-6226/ 3966-0459 </a:t>
            </a:r>
          </a:p>
          <a:p>
            <a:pPr algn="ctr"/>
            <a:r>
              <a:rPr lang="pt-BR" sz="900" dirty="0"/>
              <a:t>Site:www.jahumaquinas.com.br  /  e-mail: jahu@jaumaquinas.com.br</a:t>
            </a:r>
          </a:p>
          <a:p>
            <a:pPr algn="ctr"/>
            <a:r>
              <a:rPr lang="pt-BR" sz="900" dirty="0"/>
              <a:t> </a:t>
            </a:r>
          </a:p>
        </p:txBody>
      </p:sp>
      <p:pic>
        <p:nvPicPr>
          <p:cNvPr id="15" name="Imagem 3" descr="logo jahu.bmp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790700" cy="692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Retângulo 15"/>
          <p:cNvSpPr/>
          <p:nvPr/>
        </p:nvSpPr>
        <p:spPr>
          <a:xfrm>
            <a:off x="1763688" y="188640"/>
            <a:ext cx="2376264" cy="24622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gency FB" pitchFamily="34" charset="0"/>
              </a:rPr>
              <a:t>Manual de instrução- </a:t>
            </a:r>
            <a:r>
              <a:rPr lang="pt-BR" sz="1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gency FB" pitchFamily="34" charset="0"/>
              </a:rPr>
              <a:t>Modelo Jahu  </a:t>
            </a:r>
            <a:r>
              <a:rPr lang="pt-BR" sz="1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gency FB" pitchFamily="34" charset="0"/>
              </a:rPr>
              <a:t>JF300</a:t>
            </a:r>
          </a:p>
        </p:txBody>
      </p:sp>
      <p:pic>
        <p:nvPicPr>
          <p:cNvPr id="18" name="Imagem 3" descr="logo jahu.bmp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0"/>
            <a:ext cx="1790700" cy="692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Retângulo 19"/>
          <p:cNvSpPr/>
          <p:nvPr/>
        </p:nvSpPr>
        <p:spPr>
          <a:xfrm>
            <a:off x="6767736" y="188640"/>
            <a:ext cx="2376264" cy="24622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gency FB" pitchFamily="34" charset="0"/>
              </a:rPr>
              <a:t>Manual de instrução- </a:t>
            </a:r>
            <a:r>
              <a:rPr lang="pt-BR" sz="1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gency FB" pitchFamily="34" charset="0"/>
              </a:rPr>
              <a:t>Modelo Jahu  </a:t>
            </a:r>
            <a:r>
              <a:rPr lang="pt-BR" sz="1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gency FB" pitchFamily="34" charset="0"/>
              </a:rPr>
              <a:t>JF300</a:t>
            </a:r>
          </a:p>
        </p:txBody>
      </p:sp>
      <p:sp>
        <p:nvSpPr>
          <p:cNvPr id="29" name="CaixaDeTexto 25"/>
          <p:cNvSpPr txBox="1">
            <a:spLocks noChangeArrowheads="1"/>
          </p:cNvSpPr>
          <p:nvPr/>
        </p:nvSpPr>
        <p:spPr bwMode="auto">
          <a:xfrm>
            <a:off x="0" y="764704"/>
            <a:ext cx="4032250" cy="175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200" b="1" dirty="0">
                <a:latin typeface="Calibri" pitchFamily="34" charset="0"/>
              </a:rPr>
              <a:t>Recomendações:</a:t>
            </a:r>
          </a:p>
          <a:p>
            <a:r>
              <a:rPr lang="pt-BR" sz="1200" dirty="0">
                <a:latin typeface="Calibri" pitchFamily="34" charset="0"/>
              </a:rPr>
              <a:t> Ates de iniciar qualquer atividade :</a:t>
            </a:r>
          </a:p>
          <a:p>
            <a:endParaRPr lang="pt-BR" sz="1200" dirty="0">
              <a:latin typeface="Calibri" pitchFamily="34" charset="0"/>
            </a:endParaRPr>
          </a:p>
          <a:p>
            <a:r>
              <a:rPr lang="pt-BR" sz="1200" dirty="0">
                <a:latin typeface="Calibri" pitchFamily="34" charset="0"/>
              </a:rPr>
              <a:t> •</a:t>
            </a:r>
            <a:r>
              <a:rPr lang="pt-BR" sz="1200" b="1" dirty="0">
                <a:latin typeface="Calibri" pitchFamily="34" charset="0"/>
              </a:rPr>
              <a:t>Primeiro tenha sempre um colaborador capacitado para a execução da tarefa.</a:t>
            </a:r>
          </a:p>
          <a:p>
            <a:endParaRPr lang="pt-BR" sz="1200" dirty="0">
              <a:latin typeface="Calibri" pitchFamily="34" charset="0"/>
            </a:endParaRPr>
          </a:p>
          <a:p>
            <a:r>
              <a:rPr lang="pt-BR" sz="1200" dirty="0">
                <a:latin typeface="Calibri" pitchFamily="34" charset="0"/>
              </a:rPr>
              <a:t>•</a:t>
            </a:r>
            <a:r>
              <a:rPr lang="pt-BR" sz="1200" b="1" dirty="0">
                <a:latin typeface="Calibri" pitchFamily="34" charset="0"/>
              </a:rPr>
              <a:t>Use sempre os equipamentos de proteção necessários para o manuseio da maquina, evitando assim qualquer tipo de acidente.</a:t>
            </a:r>
          </a:p>
        </p:txBody>
      </p:sp>
      <p:pic>
        <p:nvPicPr>
          <p:cNvPr id="30" name="Picture 2" descr="http://4.bp.blogspot.com/_wWHU0JvNlqQ/TBpfRjfpUaI/AAAAAAAAAFw/w5_p2G3Fy9A/s1600/TRABALHO+SEGURO+VIDA+COMPLETA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36912"/>
            <a:ext cx="3240360" cy="3157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" name="CaixaDeTexto 12"/>
          <p:cNvSpPr txBox="1">
            <a:spLocks noChangeArrowheads="1"/>
          </p:cNvSpPr>
          <p:nvPr/>
        </p:nvSpPr>
        <p:spPr bwMode="auto">
          <a:xfrm>
            <a:off x="5148064" y="764704"/>
            <a:ext cx="432117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200" b="1" dirty="0" smtClean="0"/>
              <a:t>4•Ajuste do carrinho para o fresamento . </a:t>
            </a:r>
          </a:p>
          <a:p>
            <a:r>
              <a:rPr lang="pt-BR" sz="1200" dirty="0" smtClean="0"/>
              <a:t>Utilize a manopla para a regulagem da profundidade de fresamento </a:t>
            </a:r>
          </a:p>
          <a:p>
            <a:r>
              <a:rPr lang="pt-BR" sz="1200" b="1" dirty="0" smtClean="0"/>
              <a:t>( fresamento maximo 6mm)</a:t>
            </a:r>
          </a:p>
          <a:p>
            <a:endParaRPr lang="pt-BR" sz="1200" b="1" dirty="0" smtClean="0">
              <a:solidFill>
                <a:srgbClr val="FF0000"/>
              </a:solidFill>
            </a:endParaRPr>
          </a:p>
          <a:p>
            <a:endParaRPr lang="pt-BR" sz="1200" b="1" dirty="0">
              <a:solidFill>
                <a:srgbClr val="FF0000"/>
              </a:solidFill>
            </a:endParaRPr>
          </a:p>
          <a:p>
            <a:r>
              <a:rPr lang="pt-BR" sz="1200" dirty="0"/>
              <a:t> </a:t>
            </a:r>
          </a:p>
          <a:p>
            <a:r>
              <a:rPr lang="pt-BR" sz="1200" b="1" dirty="0" smtClean="0"/>
              <a:t> </a:t>
            </a:r>
            <a:endParaRPr lang="pt-BR" sz="1200" b="1" dirty="0"/>
          </a:p>
        </p:txBody>
      </p:sp>
      <p:pic>
        <p:nvPicPr>
          <p:cNvPr id="38" name="Picture 5" descr="E:\FRESA JAHU\012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665A5E"/>
              </a:clrFrom>
              <a:clrTo>
                <a:srgbClr val="665A5E">
                  <a:alpha val="0"/>
                </a:srgbClr>
              </a:clrTo>
            </a:clrChange>
          </a:blip>
          <a:srcRect l="78000" t="34250" r="5201" b="48950"/>
          <a:stretch>
            <a:fillRect/>
          </a:stretch>
        </p:blipFill>
        <p:spPr bwMode="auto">
          <a:xfrm>
            <a:off x="5292080" y="1628800"/>
            <a:ext cx="972108" cy="86409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9" name="Texto explicativo em seta para a esquerda 38"/>
          <p:cNvSpPr/>
          <p:nvPr/>
        </p:nvSpPr>
        <p:spPr>
          <a:xfrm rot="21159724">
            <a:off x="5786639" y="1446025"/>
            <a:ext cx="3294849" cy="1190148"/>
          </a:xfrm>
          <a:prstGeom prst="leftArrowCallout">
            <a:avLst>
              <a:gd name="adj1" fmla="val 8738"/>
              <a:gd name="adj2" fmla="val 16188"/>
              <a:gd name="adj3" fmla="val 11635"/>
              <a:gd name="adj4" fmla="val 58768"/>
            </a:avLst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40" name="CaixaDeTexto 16"/>
          <p:cNvSpPr txBox="1">
            <a:spLocks noChangeArrowheads="1"/>
          </p:cNvSpPr>
          <p:nvPr/>
        </p:nvSpPr>
        <p:spPr bwMode="auto">
          <a:xfrm rot="480489">
            <a:off x="7305530" y="1592895"/>
            <a:ext cx="1629606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dirty="0"/>
              <a:t>Gire a manopla para a esquerda ou direita </a:t>
            </a:r>
            <a:r>
              <a:rPr lang="pt-BR" sz="1200" dirty="0" smtClean="0"/>
              <a:t>para  regular a profundidade da fresa</a:t>
            </a:r>
            <a:endParaRPr lang="pt-BR" sz="1200" dirty="0"/>
          </a:p>
          <a:p>
            <a:endParaRPr lang="pt-BR" dirty="0">
              <a:latin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7729311">
            <a:off x="5187120" y="2565673"/>
            <a:ext cx="958540" cy="101055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2" name="Texto explicativo em seta para a esquerda 41"/>
          <p:cNvSpPr/>
          <p:nvPr/>
        </p:nvSpPr>
        <p:spPr>
          <a:xfrm rot="21240108">
            <a:off x="5765596" y="2853511"/>
            <a:ext cx="3229431" cy="962881"/>
          </a:xfrm>
          <a:prstGeom prst="leftArrowCallout">
            <a:avLst>
              <a:gd name="adj1" fmla="val 8738"/>
              <a:gd name="adj2" fmla="val 18496"/>
              <a:gd name="adj3" fmla="val 11635"/>
              <a:gd name="adj4" fmla="val 53543"/>
            </a:avLst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45" name="CaixaDeTexto 44"/>
          <p:cNvSpPr txBox="1"/>
          <p:nvPr/>
        </p:nvSpPr>
        <p:spPr>
          <a:xfrm>
            <a:off x="5076056" y="5013176"/>
            <a:ext cx="381642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Vídeo Auxiliar</a:t>
            </a:r>
          </a:p>
          <a:p>
            <a:endParaRPr lang="pt-BR" sz="1200" dirty="0" smtClean="0">
              <a:latin typeface="Arial" pitchFamily="34" charset="0"/>
              <a:cs typeface="Arial" pitchFamily="34" charset="0"/>
            </a:endParaRPr>
          </a:p>
          <a:p>
            <a:r>
              <a:rPr lang="pt-BR" sz="1200" dirty="0" smtClean="0">
                <a:latin typeface="Arial" pitchFamily="34" charset="0"/>
                <a:cs typeface="Arial" pitchFamily="34" charset="0"/>
              </a:rPr>
              <a:t>Freza JAHU JF 300 Manual de operação 2</a:t>
            </a:r>
          </a:p>
          <a:p>
            <a:r>
              <a:rPr lang="pt-BR" sz="1200" dirty="0" smtClean="0">
                <a:latin typeface="Arial" pitchFamily="34" charset="0"/>
                <a:cs typeface="Arial" pitchFamily="34" charset="0"/>
                <a:hlinkClick r:id="rId7"/>
              </a:rPr>
              <a:t>http://youtu.be/9mrXpCjzHiQ</a:t>
            </a:r>
            <a:endParaRPr lang="pt-BR" sz="1200" dirty="0" smtClean="0">
              <a:latin typeface="Arial" pitchFamily="34" charset="0"/>
              <a:cs typeface="Arial" pitchFamily="34" charset="0"/>
            </a:endParaRPr>
          </a:p>
          <a:p>
            <a:endParaRPr lang="pt-BR" dirty="0"/>
          </a:p>
        </p:txBody>
      </p:sp>
      <p:sp>
        <p:nvSpPr>
          <p:cNvPr id="46" name="CaixaDeTexto 16"/>
          <p:cNvSpPr txBox="1">
            <a:spLocks noChangeArrowheads="1"/>
          </p:cNvSpPr>
          <p:nvPr/>
        </p:nvSpPr>
        <p:spPr bwMode="auto">
          <a:xfrm rot="482278">
            <a:off x="7273275" y="3038616"/>
            <a:ext cx="167127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dirty="0" smtClean="0">
                <a:latin typeface="Arial" pitchFamily="34" charset="0"/>
                <a:cs typeface="Arial" pitchFamily="34" charset="0"/>
              </a:rPr>
              <a:t>Após a regulagem gire a alavanca para travar.</a:t>
            </a:r>
            <a:endParaRPr lang="pt-BR" sz="1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9" name="Picture 2" descr="E:\FRESA JAHU\027.JPG"/>
          <p:cNvPicPr>
            <a:picLocks noChangeAspect="1" noChangeArrowheads="1"/>
          </p:cNvPicPr>
          <p:nvPr/>
        </p:nvPicPr>
        <p:blipFill>
          <a:blip r:embed="rId8" cstate="print"/>
          <a:srcRect l="68563" t="52845" b="17290"/>
          <a:stretch>
            <a:fillRect/>
          </a:stretch>
        </p:blipFill>
        <p:spPr bwMode="auto">
          <a:xfrm>
            <a:off x="5148064" y="3861048"/>
            <a:ext cx="1008112" cy="90199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1" name="Texto explicativo em seta para a esquerda 20"/>
          <p:cNvSpPr/>
          <p:nvPr/>
        </p:nvSpPr>
        <p:spPr>
          <a:xfrm rot="21341151">
            <a:off x="5577644" y="4069276"/>
            <a:ext cx="3385477" cy="1114965"/>
          </a:xfrm>
          <a:prstGeom prst="leftArrowCallout">
            <a:avLst>
              <a:gd name="adj1" fmla="val 8738"/>
              <a:gd name="adj2" fmla="val 18496"/>
              <a:gd name="adj3" fmla="val 11635"/>
              <a:gd name="adj4" fmla="val 60511"/>
            </a:avLst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26" name="CaixaDeTexto 16"/>
          <p:cNvSpPr txBox="1">
            <a:spLocks noChangeArrowheads="1"/>
          </p:cNvSpPr>
          <p:nvPr/>
        </p:nvSpPr>
        <p:spPr bwMode="auto">
          <a:xfrm rot="482278">
            <a:off x="7069735" y="4339922"/>
            <a:ext cx="175807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dirty="0" smtClean="0">
                <a:latin typeface="Arial" pitchFamily="34" charset="0"/>
                <a:cs typeface="Arial" pitchFamily="34" charset="0"/>
              </a:rPr>
              <a:t>Use sempre o pedal para ajudar o destravamento.</a:t>
            </a:r>
          </a:p>
          <a:p>
            <a:r>
              <a:rPr lang="pt-BR" sz="1200" dirty="0" smtClean="0">
                <a:latin typeface="Arial" pitchFamily="34" charset="0"/>
                <a:cs typeface="Arial" pitchFamily="34" charset="0"/>
              </a:rPr>
              <a:t>Veja no Vídeo Auxiliar</a:t>
            </a:r>
            <a:endParaRPr lang="pt-BR" sz="1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3"/>
          <p:cNvSpPr txBox="1">
            <a:spLocks noChangeArrowheads="1"/>
          </p:cNvSpPr>
          <p:nvPr/>
        </p:nvSpPr>
        <p:spPr bwMode="auto">
          <a:xfrm>
            <a:off x="-252536" y="6042025"/>
            <a:ext cx="4572000" cy="81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1100" b="1" dirty="0"/>
              <a:t>Assistência Técnica e vendas</a:t>
            </a:r>
          </a:p>
          <a:p>
            <a:pPr algn="ctr"/>
            <a:r>
              <a:rPr lang="pt-BR" sz="900" dirty="0"/>
              <a:t>Rua Carolina Soares,675-Bairro do Limão, CEP: 02554-000- São Paulo-SP</a:t>
            </a:r>
          </a:p>
          <a:p>
            <a:pPr algn="ctr"/>
            <a:r>
              <a:rPr lang="pt-BR" sz="900" dirty="0"/>
              <a:t>Te: (011) 3858-6226/ 3966-0459 </a:t>
            </a:r>
          </a:p>
          <a:p>
            <a:pPr algn="ctr"/>
            <a:r>
              <a:rPr lang="pt-BR" sz="900" dirty="0"/>
              <a:t>Site:www.jahumaquinas.com.br  /  e-mail: jahu@jaumaquinas.com.br</a:t>
            </a:r>
          </a:p>
          <a:p>
            <a:pPr algn="ctr"/>
            <a:r>
              <a:rPr lang="pt-BR" sz="900" dirty="0"/>
              <a:t> </a:t>
            </a:r>
          </a:p>
        </p:txBody>
      </p:sp>
      <p:sp>
        <p:nvSpPr>
          <p:cNvPr id="11" name="CaixaDeTexto 8"/>
          <p:cNvSpPr txBox="1">
            <a:spLocks noChangeArrowheads="1"/>
          </p:cNvSpPr>
          <p:nvPr/>
        </p:nvSpPr>
        <p:spPr bwMode="auto">
          <a:xfrm>
            <a:off x="4716016" y="6042025"/>
            <a:ext cx="4572000" cy="81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1100" b="1" dirty="0"/>
              <a:t>Assistência Técnica e vendas</a:t>
            </a:r>
          </a:p>
          <a:p>
            <a:pPr algn="ctr"/>
            <a:r>
              <a:rPr lang="pt-BR" sz="900" dirty="0"/>
              <a:t>Rua Carolina Soares,675-Bairro do Limão, CEP: 02554-000- São Paulo-SP</a:t>
            </a:r>
          </a:p>
          <a:p>
            <a:pPr algn="ctr"/>
            <a:r>
              <a:rPr lang="pt-BR" sz="900" dirty="0"/>
              <a:t>Te: (011) 3858-6226/ 3966-0459 </a:t>
            </a:r>
          </a:p>
          <a:p>
            <a:pPr algn="ctr"/>
            <a:r>
              <a:rPr lang="pt-BR" sz="900" dirty="0"/>
              <a:t>Site:www.jahumaquinas.com.br  /  e-mail: jahu@jaumaquinas.com.br</a:t>
            </a:r>
          </a:p>
          <a:p>
            <a:pPr algn="ctr"/>
            <a:r>
              <a:rPr lang="pt-BR" sz="900" dirty="0"/>
              <a:t> </a:t>
            </a:r>
          </a:p>
        </p:txBody>
      </p:sp>
      <p:pic>
        <p:nvPicPr>
          <p:cNvPr id="15" name="Imagem 3" descr="logo jahu.bmp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790700" cy="692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Retângulo 15"/>
          <p:cNvSpPr/>
          <p:nvPr/>
        </p:nvSpPr>
        <p:spPr>
          <a:xfrm>
            <a:off x="1763688" y="188640"/>
            <a:ext cx="2376264" cy="24622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gency FB" pitchFamily="34" charset="0"/>
              </a:rPr>
              <a:t>Manual de instrução- </a:t>
            </a:r>
            <a:r>
              <a:rPr lang="pt-BR" sz="1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gency FB" pitchFamily="34" charset="0"/>
              </a:rPr>
              <a:t>Modelo Jahu  </a:t>
            </a:r>
            <a:r>
              <a:rPr lang="pt-BR" sz="1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gency FB" pitchFamily="34" charset="0"/>
              </a:rPr>
              <a:t>JF300</a:t>
            </a:r>
          </a:p>
        </p:txBody>
      </p:sp>
      <p:pic>
        <p:nvPicPr>
          <p:cNvPr id="18" name="Imagem 3" descr="logo jahu.bmp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0"/>
            <a:ext cx="1790700" cy="692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Retângulo 19"/>
          <p:cNvSpPr/>
          <p:nvPr/>
        </p:nvSpPr>
        <p:spPr>
          <a:xfrm>
            <a:off x="6479704" y="188640"/>
            <a:ext cx="2376264" cy="24622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gency FB" pitchFamily="34" charset="0"/>
              </a:rPr>
              <a:t>Manual de instrução- </a:t>
            </a:r>
            <a:r>
              <a:rPr lang="pt-BR" sz="1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gency FB" pitchFamily="34" charset="0"/>
              </a:rPr>
              <a:t>Modelo Jahu  </a:t>
            </a:r>
            <a:r>
              <a:rPr lang="pt-BR" sz="1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gency FB" pitchFamily="34" charset="0"/>
              </a:rPr>
              <a:t>JF300</a:t>
            </a:r>
          </a:p>
        </p:txBody>
      </p:sp>
      <p:sp>
        <p:nvSpPr>
          <p:cNvPr id="12" name="CaixaDeTexto 12"/>
          <p:cNvSpPr txBox="1">
            <a:spLocks noChangeArrowheads="1"/>
          </p:cNvSpPr>
          <p:nvPr/>
        </p:nvSpPr>
        <p:spPr bwMode="auto">
          <a:xfrm>
            <a:off x="179512" y="836712"/>
            <a:ext cx="4321175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200" b="1" dirty="0" smtClean="0"/>
              <a:t>5•Destravamento da Freza</a:t>
            </a:r>
          </a:p>
          <a:p>
            <a:endParaRPr lang="pt-BR" sz="1200" b="1" dirty="0" smtClean="0"/>
          </a:p>
          <a:p>
            <a:endParaRPr lang="pt-BR" sz="1200" b="1" dirty="0" smtClean="0"/>
          </a:p>
          <a:p>
            <a:endParaRPr lang="pt-BR" sz="1200" b="1" dirty="0" smtClean="0"/>
          </a:p>
          <a:p>
            <a:endParaRPr lang="pt-BR" sz="1200" b="1" dirty="0" smtClean="0"/>
          </a:p>
          <a:p>
            <a:endParaRPr lang="pt-BR" sz="1200" b="1" dirty="0" smtClean="0">
              <a:solidFill>
                <a:srgbClr val="FF0000"/>
              </a:solidFill>
            </a:endParaRPr>
          </a:p>
          <a:p>
            <a:endParaRPr lang="pt-BR" sz="1200" b="1" dirty="0">
              <a:solidFill>
                <a:srgbClr val="FF0000"/>
              </a:solidFill>
            </a:endParaRPr>
          </a:p>
          <a:p>
            <a:r>
              <a:rPr lang="pt-BR" sz="1200" dirty="0"/>
              <a:t> </a:t>
            </a:r>
          </a:p>
          <a:p>
            <a:r>
              <a:rPr lang="pt-BR" sz="1200" b="1" dirty="0" smtClean="0"/>
              <a:t> </a:t>
            </a:r>
            <a:endParaRPr lang="pt-BR" sz="1200" b="1" dirty="0"/>
          </a:p>
        </p:txBody>
      </p:sp>
      <p:pic>
        <p:nvPicPr>
          <p:cNvPr id="4098" name="Picture 2" descr="E:\FRESA JAHU\009.JPG"/>
          <p:cNvPicPr>
            <a:picLocks noChangeAspect="1" noChangeArrowheads="1"/>
          </p:cNvPicPr>
          <p:nvPr/>
        </p:nvPicPr>
        <p:blipFill>
          <a:blip r:embed="rId4" cstate="print"/>
          <a:srcRect l="28832" t="64873" r="55149" b="15905"/>
          <a:stretch>
            <a:fillRect/>
          </a:stretch>
        </p:blipFill>
        <p:spPr bwMode="auto">
          <a:xfrm>
            <a:off x="755576" y="4797152"/>
            <a:ext cx="1512168" cy="122413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7" name="CaixaDeTexto 12"/>
          <p:cNvSpPr txBox="1">
            <a:spLocks noChangeArrowheads="1"/>
          </p:cNvSpPr>
          <p:nvPr/>
        </p:nvSpPr>
        <p:spPr bwMode="auto">
          <a:xfrm>
            <a:off x="4822825" y="692696"/>
            <a:ext cx="432117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200" b="1" dirty="0" smtClean="0"/>
              <a:t>•7  Cinto Auxiliar</a:t>
            </a:r>
          </a:p>
          <a:p>
            <a:r>
              <a:rPr lang="pt-BR" sz="1200" dirty="0" smtClean="0"/>
              <a:t>Ajuda o operador a movimentar o equipamento durante a fresagem do piso</a:t>
            </a:r>
            <a:endParaRPr lang="pt-BR" sz="1200" dirty="0"/>
          </a:p>
          <a:p>
            <a:r>
              <a:rPr lang="pt-BR" sz="1200" dirty="0"/>
              <a:t> </a:t>
            </a:r>
            <a:endParaRPr lang="pt-BR" sz="1200" b="1" dirty="0"/>
          </a:p>
        </p:txBody>
      </p:sp>
      <p:pic>
        <p:nvPicPr>
          <p:cNvPr id="4099" name="Picture 3" descr="E:\Fresa 1\026.jpg"/>
          <p:cNvPicPr>
            <a:picLocks noChangeAspect="1" noChangeArrowheads="1"/>
          </p:cNvPicPr>
          <p:nvPr/>
        </p:nvPicPr>
        <p:blipFill>
          <a:blip r:embed="rId5" cstate="print"/>
          <a:srcRect l="54706" t="27975" r="17941" b="40320"/>
          <a:stretch>
            <a:fillRect/>
          </a:stretch>
        </p:blipFill>
        <p:spPr bwMode="auto">
          <a:xfrm rot="242749">
            <a:off x="5707332" y="1455980"/>
            <a:ext cx="1281586" cy="161036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9" name="Seta para a esquerda 18"/>
          <p:cNvSpPr/>
          <p:nvPr/>
        </p:nvSpPr>
        <p:spPr>
          <a:xfrm rot="1300978">
            <a:off x="6555382" y="2456710"/>
            <a:ext cx="648072" cy="336122"/>
          </a:xfrm>
          <a:prstGeom prst="leftArrow">
            <a:avLst/>
          </a:prstGeom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22" name="CaixaDeTexto 12"/>
          <p:cNvSpPr txBox="1">
            <a:spLocks noChangeArrowheads="1"/>
          </p:cNvSpPr>
          <p:nvPr/>
        </p:nvSpPr>
        <p:spPr bwMode="auto">
          <a:xfrm>
            <a:off x="4822825" y="3212976"/>
            <a:ext cx="4321175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200" b="1" dirty="0" smtClean="0"/>
              <a:t>•8 procedimento para locomoção </a:t>
            </a:r>
          </a:p>
          <a:p>
            <a:r>
              <a:rPr lang="pt-BR" sz="1200" b="1" dirty="0" smtClean="0"/>
              <a:t> </a:t>
            </a:r>
            <a:r>
              <a:rPr lang="pt-BR" sz="1200" dirty="0" smtClean="0"/>
              <a:t>È aconselhável suspender os rosetas para facilitar a locomoção do equipamento.</a:t>
            </a:r>
          </a:p>
          <a:p>
            <a:r>
              <a:rPr lang="pt-BR" sz="1200" dirty="0" smtClean="0"/>
              <a:t> Destravar o pino de que se encontra abaixo da manopla .com o auxílio da pedal  </a:t>
            </a:r>
            <a:r>
              <a:rPr lang="pt-BR" sz="1200" dirty="0" smtClean="0"/>
              <a:t>até </a:t>
            </a:r>
            <a:r>
              <a:rPr lang="pt-BR" sz="1200" dirty="0" smtClean="0"/>
              <a:t>dar o click de travamento ou destravamento da máquina.</a:t>
            </a:r>
          </a:p>
          <a:p>
            <a:endParaRPr lang="pt-BR" sz="1200" b="1" dirty="0"/>
          </a:p>
        </p:txBody>
      </p:sp>
      <p:sp>
        <p:nvSpPr>
          <p:cNvPr id="25" name="CaixaDeTexto 25"/>
          <p:cNvSpPr txBox="1">
            <a:spLocks noChangeArrowheads="1"/>
          </p:cNvSpPr>
          <p:nvPr/>
        </p:nvSpPr>
        <p:spPr bwMode="auto">
          <a:xfrm rot="20196">
            <a:off x="253387" y="4087847"/>
            <a:ext cx="3670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b="1" dirty="0" smtClean="0"/>
              <a:t>•6 Sentido de rotação</a:t>
            </a:r>
          </a:p>
          <a:p>
            <a:r>
              <a:rPr lang="pt-BR" sz="1200" dirty="0" smtClean="0"/>
              <a:t>O </a:t>
            </a:r>
            <a:r>
              <a:rPr lang="pt-BR" sz="1200" dirty="0"/>
              <a:t>sentido </a:t>
            </a:r>
            <a:r>
              <a:rPr lang="pt-BR" sz="1200" dirty="0" smtClean="0"/>
              <a:t>correto </a:t>
            </a:r>
            <a:r>
              <a:rPr lang="pt-BR" sz="1200" dirty="0"/>
              <a:t>esta indicado com a seta vermelha </a:t>
            </a:r>
            <a:r>
              <a:rPr lang="pt-BR" sz="1200" dirty="0" smtClean="0"/>
              <a:t>localizada na proteção lateral da maquina</a:t>
            </a:r>
            <a:endParaRPr lang="pt-BR" sz="1200" dirty="0"/>
          </a:p>
        </p:txBody>
      </p:sp>
      <p:sp>
        <p:nvSpPr>
          <p:cNvPr id="27" name="CaixaDeTexto 26"/>
          <p:cNvSpPr txBox="1"/>
          <p:nvPr/>
        </p:nvSpPr>
        <p:spPr>
          <a:xfrm>
            <a:off x="4932040" y="4869160"/>
            <a:ext cx="38884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u="sng" dirty="0" smtClean="0">
                <a:latin typeface="Arial" pitchFamily="34" charset="0"/>
                <a:cs typeface="Arial" pitchFamily="34" charset="0"/>
              </a:rPr>
              <a:t>Vídeo Auxiliar </a:t>
            </a:r>
          </a:p>
          <a:p>
            <a:endParaRPr lang="pt-BR" sz="1200" b="1" u="sng" dirty="0" smtClean="0">
              <a:latin typeface="Arial" pitchFamily="34" charset="0"/>
              <a:cs typeface="Arial" pitchFamily="34" charset="0"/>
            </a:endParaRPr>
          </a:p>
          <a:p>
            <a:r>
              <a:rPr lang="pt-BR" sz="1200" b="1" u="sng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1200" dirty="0" smtClean="0">
                <a:latin typeface="Arial" pitchFamily="34" charset="0"/>
                <a:cs typeface="Arial" pitchFamily="34" charset="0"/>
              </a:rPr>
              <a:t>Freza JAHU JF 300 Manual de operação</a:t>
            </a:r>
          </a:p>
          <a:p>
            <a:r>
              <a:rPr lang="pt-BR" sz="1200" b="1" u="sng" dirty="0" smtClean="0">
                <a:hlinkClick r:id="rId6"/>
              </a:rPr>
              <a:t>http://youtu.be/efatVq1ihKQ</a:t>
            </a:r>
            <a:endParaRPr lang="pt-BR" sz="1200" b="1" u="sng" dirty="0" smtClean="0"/>
          </a:p>
        </p:txBody>
      </p:sp>
      <p:sp>
        <p:nvSpPr>
          <p:cNvPr id="29" name="CaixaDeTexto 28"/>
          <p:cNvSpPr txBox="1"/>
          <p:nvPr/>
        </p:nvSpPr>
        <p:spPr>
          <a:xfrm>
            <a:off x="251520" y="1124744"/>
            <a:ext cx="36724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Arial" pitchFamily="34" charset="0"/>
                <a:cs typeface="Arial" pitchFamily="34" charset="0"/>
              </a:rPr>
              <a:t>Para destravar a Freza em posição de trabalho com a ajuda do pedal, force o pedal para baixo destrave o pino e a maquina fica em posição de trabalho</a:t>
            </a:r>
            <a:endParaRPr lang="pt-BR" sz="1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75656" y="1844824"/>
            <a:ext cx="1296144" cy="108012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1" name="Picture 2" descr="E:\FRESA JAHU\027.JPG"/>
          <p:cNvPicPr>
            <a:picLocks noChangeAspect="1" noChangeArrowheads="1"/>
          </p:cNvPicPr>
          <p:nvPr/>
        </p:nvPicPr>
        <p:blipFill>
          <a:blip r:embed="rId8" cstate="print"/>
          <a:srcRect l="68563" t="52845" b="17290"/>
          <a:stretch>
            <a:fillRect/>
          </a:stretch>
        </p:blipFill>
        <p:spPr bwMode="auto">
          <a:xfrm>
            <a:off x="539552" y="2996952"/>
            <a:ext cx="1008112" cy="90199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3" name="Texto explicativo em seta para a esquerda 22"/>
          <p:cNvSpPr/>
          <p:nvPr/>
        </p:nvSpPr>
        <p:spPr>
          <a:xfrm rot="21341151">
            <a:off x="1004122" y="3141648"/>
            <a:ext cx="2887285" cy="973393"/>
          </a:xfrm>
          <a:prstGeom prst="leftArrowCallout">
            <a:avLst>
              <a:gd name="adj1" fmla="val 8738"/>
              <a:gd name="adj2" fmla="val 18496"/>
              <a:gd name="adj3" fmla="val 11635"/>
              <a:gd name="adj4" fmla="val 64533"/>
            </a:avLst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24" name="CaixaDeTexto 16"/>
          <p:cNvSpPr txBox="1">
            <a:spLocks noChangeArrowheads="1"/>
          </p:cNvSpPr>
          <p:nvPr/>
        </p:nvSpPr>
        <p:spPr bwMode="auto">
          <a:xfrm rot="661083">
            <a:off x="2115726" y="3293014"/>
            <a:ext cx="167127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dirty="0" smtClean="0">
                <a:latin typeface="Arial" pitchFamily="34" charset="0"/>
                <a:cs typeface="Arial" pitchFamily="34" charset="0"/>
              </a:rPr>
              <a:t>Use sempre o pedal para ajudar no destravamento.</a:t>
            </a:r>
          </a:p>
          <a:p>
            <a:r>
              <a:rPr lang="pt-BR" sz="1200" dirty="0" smtClean="0">
                <a:latin typeface="Arial" pitchFamily="34" charset="0"/>
                <a:cs typeface="Arial" pitchFamily="34" charset="0"/>
              </a:rPr>
              <a:t>Veja no Vídeo Auxiliar</a:t>
            </a:r>
            <a:endParaRPr lang="pt-BR" sz="1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1006</TotalTime>
  <Words>735</Words>
  <Application>Microsoft Office PowerPoint</Application>
  <PresentationFormat>Apresentação na tela (4:3)</PresentationFormat>
  <Paragraphs>125</Paragraphs>
  <Slides>4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5" baseType="lpstr">
      <vt:lpstr>Tema do Office</vt:lpstr>
      <vt:lpstr>Slide 1</vt:lpstr>
      <vt:lpstr>Slide 2</vt:lpstr>
      <vt:lpstr>Slide 3</vt:lpstr>
      <vt:lpstr>Slide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i5</dc:creator>
  <cp:lastModifiedBy>i5</cp:lastModifiedBy>
  <cp:revision>102</cp:revision>
  <dcterms:created xsi:type="dcterms:W3CDTF">2013-07-23T13:30:48Z</dcterms:created>
  <dcterms:modified xsi:type="dcterms:W3CDTF">2013-09-09T13:51:48Z</dcterms:modified>
</cp:coreProperties>
</file>